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7"/>
  </p:notesMasterIdLst>
  <p:sldIdLst>
    <p:sldId id="426" r:id="rId2"/>
    <p:sldId id="433" r:id="rId3"/>
    <p:sldId id="475" r:id="rId4"/>
    <p:sldId id="486" r:id="rId5"/>
    <p:sldId id="487" r:id="rId6"/>
    <p:sldId id="470" r:id="rId7"/>
    <p:sldId id="489" r:id="rId8"/>
    <p:sldId id="490" r:id="rId9"/>
    <p:sldId id="491" r:id="rId10"/>
    <p:sldId id="477" r:id="rId11"/>
    <p:sldId id="488" r:id="rId12"/>
    <p:sldId id="481" r:id="rId13"/>
    <p:sldId id="492" r:id="rId14"/>
    <p:sldId id="493" r:id="rId15"/>
    <p:sldId id="434" r:id="rId16"/>
  </p:sldIdLst>
  <p:sldSz cx="9144000" cy="5143500" type="screen16x9"/>
  <p:notesSz cx="6858000" cy="9144000"/>
  <p:embeddedFontLst>
    <p:embeddedFont>
      <p:font typeface="Orly's Font 2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orrie" initials="L" lastIdx="7" clrIdx="0"/>
  <p:cmAuthor id="1" name="MARY ALTIERI" initials="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7" autoAdjust="0"/>
    <p:restoredTop sz="77840" autoAdjust="0"/>
  </p:normalViewPr>
  <p:slideViewPr>
    <p:cSldViewPr>
      <p:cViewPr>
        <p:scale>
          <a:sx n="75" d="100"/>
          <a:sy n="75" d="100"/>
        </p:scale>
        <p:origin x="-72" y="-246"/>
      </p:cViewPr>
      <p:guideLst>
        <p:guide orient="horz" pos="13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0" d="100"/>
          <a:sy n="50" d="100"/>
        </p:scale>
        <p:origin x="-2934" y="-102"/>
      </p:cViewPr>
      <p:guideLst>
        <p:guide orient="horz" pos="2880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itchFamily="2" charset="2"/>
              <a:buNone/>
            </a:pPr>
            <a:endParaRPr lang="en-US" sz="1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844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879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86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384390"/>
            <a:ext cx="5486400" cy="1384995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find out how many bees are in a hive by using a chart 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44" b="57993" l="18664" r="4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60" r="53396" b="35563"/>
          <a:stretch/>
        </p:blipFill>
        <p:spPr>
          <a:xfrm>
            <a:off x="3198698" y="2457450"/>
            <a:ext cx="2838734" cy="295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92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3"/>
          <p:cNvSpPr txBox="1">
            <a:spLocks/>
          </p:cNvSpPr>
          <p:nvPr/>
        </p:nvSpPr>
        <p:spPr bwMode="auto">
          <a:xfrm>
            <a:off x="457200" y="1591330"/>
            <a:ext cx="857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In subtraction the order doesn’t matter.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Multiply 1"/>
          <p:cNvSpPr/>
          <p:nvPr/>
        </p:nvSpPr>
        <p:spPr>
          <a:xfrm>
            <a:off x="5143500" y="1134130"/>
            <a:ext cx="1600200" cy="1437620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 bwMode="auto">
          <a:xfrm>
            <a:off x="5327650" y="2457450"/>
            <a:ext cx="123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does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57" name="Text Placeholder 3"/>
          <p:cNvSpPr txBox="1">
            <a:spLocks/>
          </p:cNvSpPr>
          <p:nvPr/>
        </p:nvSpPr>
        <p:spPr bwMode="auto">
          <a:xfrm>
            <a:off x="1828800" y="3307876"/>
            <a:ext cx="2228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10 - 7 =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 bwMode="auto">
          <a:xfrm>
            <a:off x="5143500" y="3257550"/>
            <a:ext cx="217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7 - 10 =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Multiply 6"/>
          <p:cNvSpPr/>
          <p:nvPr/>
        </p:nvSpPr>
        <p:spPr>
          <a:xfrm>
            <a:off x="5108528" y="2777888"/>
            <a:ext cx="1600200" cy="1437620"/>
          </a:xfrm>
          <a:prstGeom prst="mathMultiply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1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 animBg="1"/>
      <p:bldP spid="56" grpId="0"/>
      <p:bldP spid="57" grpId="0"/>
      <p:bldP spid="58" grpId="0" build="p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 bwMode="auto">
          <a:xfrm>
            <a:off x="114300" y="1281020"/>
            <a:ext cx="9029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store has 89 toy cars. They sell 58 toy cars. How many toy cars does the store have left?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5" t="28769" r="39403" b="30217"/>
          <a:stretch/>
        </p:blipFill>
        <p:spPr>
          <a:xfrm>
            <a:off x="2514600" y="2457450"/>
            <a:ext cx="3794078" cy="188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5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1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497267"/>
            <a:ext cx="37719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89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58 =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Locate 89.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463775" y="4258954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051181" y="2905157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5847926" y="3939407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7523479" y="3939407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4998493" y="1977375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Decompose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142481" y="2906662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54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497267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89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58 =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463775" y="4258954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051181" y="2905157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5847926" y="3939407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7523479" y="3939407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4998493" y="1977375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142481" y="2906662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65137" y="426829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24193" y="4422969"/>
            <a:ext cx="3205224" cy="31347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7465294" y="3845061"/>
            <a:ext cx="503961" cy="54803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7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497267"/>
            <a:ext cx="3771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 89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58 =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7051181" y="2905157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5847926" y="3939407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7523479" y="3939407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4998493" y="1977375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58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142481" y="2906662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65137" y="4268295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5838364" y="3817396"/>
            <a:ext cx="670772" cy="66311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64792" y="2300126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21252" y="2454800"/>
            <a:ext cx="0" cy="189590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7650479" y="489449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9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3" grpId="1" animBg="1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410837"/>
            <a:ext cx="6743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hundreds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50" y="1371421"/>
            <a:ext cx="72009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subtract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hundreds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42900" y="1234440"/>
            <a:ext cx="788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Decomposing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is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taking apart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number.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31788" y="3074988"/>
            <a:ext cx="1401762" cy="1336675"/>
            <a:chOff x="330996" y="3074233"/>
            <a:chExt cx="1401946" cy="1337331"/>
          </a:xfrm>
        </p:grpSpPr>
        <p:sp>
          <p:nvSpPr>
            <p:cNvPr id="7" name="Rectangle 6"/>
            <p:cNvSpPr>
              <a:spLocks noChangeAspect="1"/>
            </p:cNvSpPr>
            <p:nvPr/>
          </p:nvSpPr>
          <p:spPr>
            <a:xfrm rot="5400000">
              <a:off x="108035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 rot="5400000">
              <a:off x="776305" y="3565846"/>
              <a:ext cx="236654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 rot="5400000">
              <a:off x="472259" y="3565052"/>
              <a:ext cx="236654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30996" y="3074233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 rot="5400000">
              <a:off x="138519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2420938" y="3098800"/>
            <a:ext cx="1371600" cy="1320800"/>
            <a:chOff x="2420714" y="3098217"/>
            <a:chExt cx="1371600" cy="1321480"/>
          </a:xfrm>
        </p:grpSpPr>
        <p:sp>
          <p:nvSpPr>
            <p:cNvPr id="13" name="Rectangle 12"/>
            <p:cNvSpPr>
              <a:spLocks noChangeAspect="1"/>
            </p:cNvSpPr>
            <p:nvPr/>
          </p:nvSpPr>
          <p:spPr>
            <a:xfrm rot="5400000">
              <a:off x="2988184" y="3626392"/>
              <a:ext cx="236660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420714" y="3098217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H="1">
            <a:off x="1389063" y="2581275"/>
            <a:ext cx="585787" cy="49371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138363" y="2597150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616575" y="216270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6665913" y="3523193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973638" y="3523193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5822950" y="2664355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13550" y="2640543"/>
            <a:ext cx="838200" cy="9461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922" y="281329"/>
            <a:ext cx="4249571" cy="4249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31922" y="1198674"/>
            <a:ext cx="4249571" cy="394479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31922" y="3684919"/>
            <a:ext cx="4249571" cy="4339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 bwMode="auto">
          <a:xfrm>
            <a:off x="342900" y="1184660"/>
            <a:ext cx="2971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Ones increase and decrease horizontally.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 rot="5400000">
            <a:off x="3175443" y="2189153"/>
            <a:ext cx="4249572" cy="43392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4869744" y="2189151"/>
            <a:ext cx="4249572" cy="43392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342900" y="3145908"/>
            <a:ext cx="2971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Tens increase and decrease vertically.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0" name="Straight Arrow Connector 9"/>
          <p:cNvCxnSpPr>
            <a:stCxn id="7" idx="1"/>
            <a:endCxn id="7" idx="3"/>
          </p:cNvCxnSpPr>
          <p:nvPr/>
        </p:nvCxnSpPr>
        <p:spPr>
          <a:xfrm>
            <a:off x="5300229" y="281331"/>
            <a:ext cx="0" cy="424957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3"/>
            <a:endCxn id="8" idx="1"/>
          </p:cNvCxnSpPr>
          <p:nvPr/>
        </p:nvCxnSpPr>
        <p:spPr>
          <a:xfrm flipV="1">
            <a:off x="6994530" y="281329"/>
            <a:ext cx="0" cy="424957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231922" y="1395913"/>
            <a:ext cx="4249571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3"/>
            <a:endCxn id="4" idx="1"/>
          </p:cNvCxnSpPr>
          <p:nvPr/>
        </p:nvCxnSpPr>
        <p:spPr>
          <a:xfrm flipH="1">
            <a:off x="4231922" y="3901883"/>
            <a:ext cx="4249571" cy="0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1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/>
      <p:bldP spid="7" grpId="0" animBg="1"/>
      <p:bldP spid="7" grpId="1" animBg="1"/>
      <p:bldP spid="8" grpId="0" animBg="1"/>
      <p:bldP spid="8" grpId="1" animBg="1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 bwMode="auto">
          <a:xfrm>
            <a:off x="457200" y="1591330"/>
            <a:ext cx="8572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bee hive has 76 bees. 24 bees fly away. How many bees are left in the hive?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44" b="57993" l="18664" r="4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60" r="53396" b="35563"/>
          <a:stretch/>
        </p:blipFill>
        <p:spPr>
          <a:xfrm>
            <a:off x="3217464" y="2233541"/>
            <a:ext cx="2838734" cy="295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3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90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782889"/>
            <a:ext cx="3771900" cy="3334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76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24 =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L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ocate 76 on the hundreds chart.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72691" y="3856346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782889"/>
            <a:ext cx="37719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76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24 =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72691" y="3856346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653943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Decompose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58323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6620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47926" y="3600450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478323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58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782889"/>
            <a:ext cx="37719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76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24 =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272691" y="3856346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653943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58323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6620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47926" y="3600450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478323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16982" y="3501000"/>
            <a:ext cx="711663" cy="71069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65539" y="3064859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421999" y="3226770"/>
            <a:ext cx="7357" cy="79266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37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914900" y="782889"/>
            <a:ext cx="37719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76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24 =</a:t>
            </a:r>
          </a:p>
          <a:p>
            <a:pPr marL="0" indent="0" algn="ctr">
              <a:buFont typeface="Wingdings" pitchFamily="2" charset="2"/>
              <a:buNone/>
            </a:pP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3" y="1017410"/>
            <a:ext cx="4000500" cy="40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5029200" y="1653943"/>
            <a:ext cx="3886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73188" y="2583230"/>
            <a:ext cx="754380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051181" y="2566200"/>
            <a:ext cx="636975" cy="90292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5847926" y="3600450"/>
            <a:ext cx="702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7478323" y="3600450"/>
            <a:ext cx="650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32324" y="3487187"/>
            <a:ext cx="711663" cy="71069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65539" y="3064859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810654" y="3259271"/>
            <a:ext cx="1601815" cy="1998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54194" y="3096187"/>
            <a:ext cx="312920" cy="309349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7637919" y="760890"/>
            <a:ext cx="800100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52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6969</TotalTime>
  <Words>222</Words>
  <Application>Microsoft Office PowerPoint</Application>
  <PresentationFormat>On-screen Show (16:9)</PresentationFormat>
  <Paragraphs>74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314</cp:revision>
  <dcterms:created xsi:type="dcterms:W3CDTF">2011-06-12T17:04:43Z</dcterms:created>
  <dcterms:modified xsi:type="dcterms:W3CDTF">2015-06-07T13:46:06Z</dcterms:modified>
</cp:coreProperties>
</file>